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8288000" cy="10287000"/>
  <p:notesSz cx="6858000" cy="9144000"/>
  <p:embeddedFontLst>
    <p:embeddedFont>
      <p:font typeface="Open Sans Bold" charset="1" panose="020B0806030504020204"/>
      <p:regular r:id="rId7"/>
    </p:embeddedFont>
    <p:embeddedFont>
      <p:font typeface="Open Sans Extra Bold" charset="1" panose="020B0906030804020204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1" y="-772881"/>
            <a:ext cx="18367374" cy="11059881"/>
          </a:xfrm>
          <a:custGeom>
            <a:avLst/>
            <a:gdLst/>
            <a:ahLst/>
            <a:cxnLst/>
            <a:rect r="r" b="b" t="t" l="l"/>
            <a:pathLst>
              <a:path h="11059881" w="18367374">
                <a:moveTo>
                  <a:pt x="0" y="0"/>
                </a:moveTo>
                <a:lnTo>
                  <a:pt x="18367374" y="0"/>
                </a:lnTo>
                <a:lnTo>
                  <a:pt x="18367374" y="11059881"/>
                </a:lnTo>
                <a:lnTo>
                  <a:pt x="0" y="110598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484" t="-45695" r="-5856" b="-261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888516" y="253291"/>
            <a:ext cx="9832141" cy="9780417"/>
            <a:chOff x="0" y="0"/>
            <a:chExt cx="2589535" cy="25759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89535" cy="2575912"/>
            </a:xfrm>
            <a:custGeom>
              <a:avLst/>
              <a:gdLst/>
              <a:ahLst/>
              <a:cxnLst/>
              <a:rect r="r" b="b" t="t" l="l"/>
              <a:pathLst>
                <a:path h="2575912" w="2589535">
                  <a:moveTo>
                    <a:pt x="40158" y="0"/>
                  </a:moveTo>
                  <a:lnTo>
                    <a:pt x="2549377" y="0"/>
                  </a:lnTo>
                  <a:cubicBezTo>
                    <a:pt x="2571556" y="0"/>
                    <a:pt x="2589535" y="17979"/>
                    <a:pt x="2589535" y="40158"/>
                  </a:cubicBezTo>
                  <a:lnTo>
                    <a:pt x="2589535" y="2535755"/>
                  </a:lnTo>
                  <a:cubicBezTo>
                    <a:pt x="2589535" y="2546405"/>
                    <a:pt x="2585304" y="2556619"/>
                    <a:pt x="2577773" y="2564150"/>
                  </a:cubicBezTo>
                  <a:cubicBezTo>
                    <a:pt x="2570242" y="2571681"/>
                    <a:pt x="2560028" y="2575912"/>
                    <a:pt x="2549377" y="2575912"/>
                  </a:cubicBezTo>
                  <a:lnTo>
                    <a:pt x="40158" y="2575912"/>
                  </a:lnTo>
                  <a:cubicBezTo>
                    <a:pt x="29507" y="2575912"/>
                    <a:pt x="19293" y="2571681"/>
                    <a:pt x="11762" y="2564150"/>
                  </a:cubicBezTo>
                  <a:cubicBezTo>
                    <a:pt x="4231" y="2556619"/>
                    <a:pt x="0" y="2546405"/>
                    <a:pt x="0" y="2535755"/>
                  </a:cubicBezTo>
                  <a:lnTo>
                    <a:pt x="0" y="40158"/>
                  </a:lnTo>
                  <a:cubicBezTo>
                    <a:pt x="0" y="29507"/>
                    <a:pt x="4231" y="19293"/>
                    <a:pt x="11762" y="11762"/>
                  </a:cubicBezTo>
                  <a:cubicBezTo>
                    <a:pt x="19293" y="4231"/>
                    <a:pt x="29507" y="0"/>
                    <a:pt x="40158" y="0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2589535" cy="25949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1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144000" y="6901600"/>
            <a:ext cx="7155806" cy="2997084"/>
            <a:chOff x="0" y="0"/>
            <a:chExt cx="9541075" cy="399611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0592" y="1386111"/>
              <a:ext cx="1177712" cy="1098217"/>
            </a:xfrm>
            <a:custGeom>
              <a:avLst/>
              <a:gdLst/>
              <a:ahLst/>
              <a:cxnLst/>
              <a:rect r="r" b="b" t="t" l="l"/>
              <a:pathLst>
                <a:path h="1098217" w="1177712">
                  <a:moveTo>
                    <a:pt x="0" y="0"/>
                  </a:moveTo>
                  <a:lnTo>
                    <a:pt x="1177712" y="0"/>
                  </a:lnTo>
                  <a:lnTo>
                    <a:pt x="1177712" y="1098217"/>
                  </a:lnTo>
                  <a:lnTo>
                    <a:pt x="0" y="1098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0592" y="0"/>
              <a:ext cx="1177712" cy="943642"/>
            </a:xfrm>
            <a:custGeom>
              <a:avLst/>
              <a:gdLst/>
              <a:ahLst/>
              <a:cxnLst/>
              <a:rect r="r" b="b" t="t" l="l"/>
              <a:pathLst>
                <a:path h="943642" w="1177712">
                  <a:moveTo>
                    <a:pt x="0" y="0"/>
                  </a:moveTo>
                  <a:lnTo>
                    <a:pt x="1177712" y="0"/>
                  </a:lnTo>
                  <a:lnTo>
                    <a:pt x="1177712" y="943642"/>
                  </a:lnTo>
                  <a:lnTo>
                    <a:pt x="0" y="94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2757808"/>
              <a:ext cx="1238304" cy="1238304"/>
            </a:xfrm>
            <a:custGeom>
              <a:avLst/>
              <a:gdLst/>
              <a:ahLst/>
              <a:cxnLst/>
              <a:rect r="r" b="b" t="t" l="l"/>
              <a:pathLst>
                <a:path h="1238304" w="1238304">
                  <a:moveTo>
                    <a:pt x="0" y="0"/>
                  </a:moveTo>
                  <a:lnTo>
                    <a:pt x="1238304" y="0"/>
                  </a:lnTo>
                  <a:lnTo>
                    <a:pt x="1238304" y="1238304"/>
                  </a:lnTo>
                  <a:lnTo>
                    <a:pt x="0" y="1238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627533" y="2895477"/>
              <a:ext cx="4562560" cy="8824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636"/>
                </a:lnSpc>
              </a:pPr>
              <a:r>
                <a:rPr lang="en-US" sz="4026" b="true">
                  <a:solidFill>
                    <a:srgbClr val="882345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575-646-3121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627533" y="-76200"/>
              <a:ext cx="7913542" cy="8824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636"/>
                </a:lnSpc>
              </a:pPr>
              <a:r>
                <a:rPr lang="en-US" sz="4026" b="true">
                  <a:solidFill>
                    <a:srgbClr val="882345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admissions@nmsu.edu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627533" y="1309911"/>
              <a:ext cx="4562560" cy="8824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636"/>
                </a:lnSpc>
              </a:pPr>
              <a:r>
                <a:rPr lang="en-US" sz="4026" b="true">
                  <a:solidFill>
                    <a:srgbClr val="882345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575-339-1901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1673753" y="2473106"/>
            <a:ext cx="4261668" cy="4054790"/>
            <a:chOff x="0" y="0"/>
            <a:chExt cx="1239464" cy="117929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39464" cy="1179296"/>
            </a:xfrm>
            <a:custGeom>
              <a:avLst/>
              <a:gdLst/>
              <a:ahLst/>
              <a:cxnLst/>
              <a:rect r="r" b="b" t="t" l="l"/>
              <a:pathLst>
                <a:path h="1179296" w="1239464">
                  <a:moveTo>
                    <a:pt x="92649" y="0"/>
                  </a:moveTo>
                  <a:lnTo>
                    <a:pt x="1146816" y="0"/>
                  </a:lnTo>
                  <a:cubicBezTo>
                    <a:pt x="1197984" y="0"/>
                    <a:pt x="1239464" y="41480"/>
                    <a:pt x="1239464" y="92649"/>
                  </a:cubicBezTo>
                  <a:lnTo>
                    <a:pt x="1239464" y="1086647"/>
                  </a:lnTo>
                  <a:cubicBezTo>
                    <a:pt x="1239464" y="1137816"/>
                    <a:pt x="1197984" y="1179296"/>
                    <a:pt x="1146816" y="1179296"/>
                  </a:cubicBezTo>
                  <a:lnTo>
                    <a:pt x="92649" y="1179296"/>
                  </a:lnTo>
                  <a:cubicBezTo>
                    <a:pt x="68077" y="1179296"/>
                    <a:pt x="44511" y="1169535"/>
                    <a:pt x="27136" y="1152160"/>
                  </a:cubicBezTo>
                  <a:cubicBezTo>
                    <a:pt x="9761" y="1134785"/>
                    <a:pt x="0" y="1111219"/>
                    <a:pt x="0" y="1086647"/>
                  </a:cubicBezTo>
                  <a:lnTo>
                    <a:pt x="0" y="92649"/>
                  </a:lnTo>
                  <a:cubicBezTo>
                    <a:pt x="0" y="68077"/>
                    <a:pt x="9761" y="44511"/>
                    <a:pt x="27136" y="27136"/>
                  </a:cubicBezTo>
                  <a:cubicBezTo>
                    <a:pt x="44511" y="9761"/>
                    <a:pt x="68077" y="0"/>
                    <a:pt x="92649" y="0"/>
                  </a:cubicBezTo>
                  <a:close/>
                </a:path>
              </a:pathLst>
            </a:custGeom>
            <a:solidFill>
              <a:srgbClr val="882345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1239464" cy="1198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19"/>
                </a:lnSpc>
              </a:pPr>
            </a:p>
          </p:txBody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1724736" y="2420329"/>
            <a:ext cx="4159702" cy="4159702"/>
          </a:xfrm>
          <a:prstGeom prst="rect">
            <a:avLst/>
          </a:prstGeom>
        </p:spPr>
      </p:pic>
      <p:sp>
        <p:nvSpPr>
          <p:cNvPr name="Freeform 17" id="17"/>
          <p:cNvSpPr/>
          <p:nvPr/>
        </p:nvSpPr>
        <p:spPr>
          <a:xfrm flipH="false" flipV="false" rot="0">
            <a:off x="217687" y="8525603"/>
            <a:ext cx="1301620" cy="1465395"/>
          </a:xfrm>
          <a:custGeom>
            <a:avLst/>
            <a:gdLst/>
            <a:ahLst/>
            <a:cxnLst/>
            <a:rect r="r" b="b" t="t" l="l"/>
            <a:pathLst>
              <a:path h="1465395" w="1301620">
                <a:moveTo>
                  <a:pt x="0" y="0"/>
                </a:moveTo>
                <a:lnTo>
                  <a:pt x="1301620" y="0"/>
                </a:lnTo>
                <a:lnTo>
                  <a:pt x="1301620" y="1465394"/>
                </a:lnTo>
                <a:lnTo>
                  <a:pt x="0" y="1465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952576">
            <a:off x="16531762" y="2225403"/>
            <a:ext cx="1355786" cy="3116749"/>
          </a:xfrm>
          <a:custGeom>
            <a:avLst/>
            <a:gdLst/>
            <a:ahLst/>
            <a:cxnLst/>
            <a:rect r="r" b="b" t="t" l="l"/>
            <a:pathLst>
              <a:path h="3116749" w="1355786">
                <a:moveTo>
                  <a:pt x="0" y="0"/>
                </a:moveTo>
                <a:lnTo>
                  <a:pt x="1355786" y="0"/>
                </a:lnTo>
                <a:lnTo>
                  <a:pt x="1355786" y="3116748"/>
                </a:lnTo>
                <a:lnTo>
                  <a:pt x="0" y="3116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144000" y="191228"/>
            <a:ext cx="10723552" cy="190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882345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Get Connected with New Mexico State University!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DAGnWIkbl9M</dc:identifier>
  <dcterms:modified xsi:type="dcterms:W3CDTF">2011-08-01T06:04:30Z</dcterms:modified>
  <cp:revision>1</cp:revision>
  <dc:title>PPX - CES</dc:title>
</cp:coreProperties>
</file>